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9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933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1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6438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0208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7352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1274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68241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54839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62103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9335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114255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2136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93096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0878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26049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8406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danek@hcbilitygri.cz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06D897-BBE0-4FB7-82E2-40545A6A8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8" b="4643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EB2C349-61D9-4608-8940-CEBE5408E0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6055" y="2350017"/>
            <a:ext cx="4775075" cy="1630906"/>
          </a:xfrm>
        </p:spPr>
        <p:txBody>
          <a:bodyPr>
            <a:normAutofit/>
          </a:bodyPr>
          <a:lstStyle/>
          <a:p>
            <a:r>
              <a:rPr lang="cs-CZ" sz="4400" dirty="0">
                <a:solidFill>
                  <a:srgbClr val="FF0000"/>
                </a:solidFill>
              </a:rPr>
              <a:t>JMÉNO PARTNERA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B150890-1FD2-48F4-9713-76E54BE3A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6055" y="3990546"/>
            <a:ext cx="4775075" cy="559656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LIGA V LEDNÍM HOKEJI 2009 A 2010</a:t>
            </a:r>
          </a:p>
        </p:txBody>
      </p:sp>
    </p:spTree>
    <p:extLst>
      <p:ext uri="{BB962C8B-B14F-4D97-AF65-F5344CB8AC3E}">
        <p14:creationId xmlns:p14="http://schemas.microsoft.com/office/powerpoint/2010/main" val="926026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50637F-AFAB-4B75-877D-5A08F6797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ORGANIZACE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A54756A-ABF8-431E-981E-64FC6A185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212390" cy="3880773"/>
          </a:xfrm>
        </p:spPr>
        <p:txBody>
          <a:bodyPr/>
          <a:lstStyle/>
          <a:p>
            <a:r>
              <a:rPr lang="cs-CZ" dirty="0"/>
              <a:t>OKRESNÍ SVAZ LEDNÍHO HOKEJE LIBEREC</a:t>
            </a:r>
          </a:p>
          <a:p>
            <a:r>
              <a:rPr lang="cs-CZ" b="1" dirty="0"/>
              <a:t>POVĚŘENI:</a:t>
            </a:r>
            <a:r>
              <a:rPr lang="cs-CZ" dirty="0"/>
              <a:t> BÍLÍ TYGŘI LIBEREC</a:t>
            </a:r>
          </a:p>
          <a:p>
            <a:r>
              <a:rPr lang="cs-CZ" b="1" dirty="0"/>
              <a:t>ZODPOVĚDNÁ OSOBA: </a:t>
            </a:r>
            <a:r>
              <a:rPr lang="cs-CZ" dirty="0"/>
              <a:t>ING. LIBOR DANĚK (</a:t>
            </a:r>
            <a:r>
              <a:rPr lang="cs-CZ" dirty="0">
                <a:hlinkClick r:id="rId2"/>
              </a:rPr>
              <a:t>danek@hcbilitygri.cz</a:t>
            </a:r>
            <a:r>
              <a:rPr lang="cs-CZ" dirty="0"/>
              <a:t>, +420 731 683 875)</a:t>
            </a:r>
          </a:p>
          <a:p>
            <a:endParaRPr lang="cs-CZ" dirty="0"/>
          </a:p>
          <a:p>
            <a:r>
              <a:rPr lang="cs-CZ" b="1" dirty="0"/>
              <a:t>POZVANÉ KLUBY:</a:t>
            </a:r>
            <a:r>
              <a:rPr lang="cs-CZ" dirty="0"/>
              <a:t> BÍLÍ TYGŘI LIBEREC, PILSEN WOLVES, SLAVIA PRAHA, RYTÍŘI KLADNO, BK MLADÁ BOLESLAV, DYNAMO PARDUBICE, MOUNTFIELD HK, SPARTA PRAHA, DUKLA JIHLAVA, LETCI LETŇANY, MOTOR ČESKÉ BUDĚJOVICE</a:t>
            </a:r>
          </a:p>
          <a:p>
            <a:pPr lvl="2"/>
            <a:endParaRPr lang="cs-CZ" dirty="0"/>
          </a:p>
          <a:p>
            <a:pPr lvl="2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5166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1E7449-88B8-4088-A6AB-31A64E3BA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SMYSL LIGY A PODMÍNKY ÚČASTI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EC675F7-BCCF-457D-9594-35BD8BE25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SMYSL LIGY: SEHRÁT KVALITNÍ ZÁPASY V KATEGORIÍCH ROČNÍKU 2009 A 2010</a:t>
            </a:r>
          </a:p>
          <a:p>
            <a:endParaRPr lang="cs-CZ" dirty="0"/>
          </a:p>
          <a:p>
            <a:r>
              <a:rPr lang="cs-CZ" dirty="0"/>
              <a:t>PODMÍNKA ÚČASTI: KAŽDÝ TÝM MUSÍ HRÁT SVOU SOUTĚŽ VE SVÉM REGIONU</a:t>
            </a:r>
          </a:p>
          <a:p>
            <a:endParaRPr lang="cs-CZ" dirty="0"/>
          </a:p>
          <a:p>
            <a:r>
              <a:rPr lang="cs-CZ" dirty="0"/>
              <a:t>LIGA JE ORGANIZOVÁNA JAKO NADSTAVBA A ZLEPŠENÍ VÝCHOVNÝCH PROGRAMŮ VAŠICH KLUBŮ</a:t>
            </a:r>
          </a:p>
          <a:p>
            <a:endParaRPr lang="cs-CZ" dirty="0"/>
          </a:p>
          <a:p>
            <a:r>
              <a:rPr lang="cs-CZ" dirty="0"/>
              <a:t>NEHLEDEJME PŘÁTELSKÁ UTKÁNÍ NAVÍC, POJĎME SI VŠE PŘIPRAVIT PŘED SEZONOU!</a:t>
            </a:r>
          </a:p>
        </p:txBody>
      </p:sp>
    </p:spTree>
    <p:extLst>
      <p:ext uri="{BB962C8B-B14F-4D97-AF65-F5344CB8AC3E}">
        <p14:creationId xmlns:p14="http://schemas.microsoft.com/office/powerpoint/2010/main" val="130257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BCAECF-DF4D-48D9-B7E8-E682CD4B4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97402"/>
            <a:ext cx="10058400" cy="1371600"/>
          </a:xfrm>
        </p:spPr>
        <p:txBody>
          <a:bodyPr/>
          <a:lstStyle/>
          <a:p>
            <a:r>
              <a:rPr lang="cs-CZ" dirty="0">
                <a:solidFill>
                  <a:srgbClr val="FF0000"/>
                </a:solidFill>
              </a:rPr>
              <a:t>JMÉNO PARTNERA </a:t>
            </a:r>
            <a:r>
              <a:rPr lang="cs-CZ" dirty="0"/>
              <a:t>LIGA 2009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2508245-D720-41DE-A3C9-238F818D3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003177"/>
            <a:ext cx="10058400" cy="5663954"/>
          </a:xfrm>
        </p:spPr>
        <p:txBody>
          <a:bodyPr>
            <a:normAutofit fontScale="62500" lnSpcReduction="20000"/>
          </a:bodyPr>
          <a:lstStyle/>
          <a:p>
            <a:r>
              <a:rPr lang="cs-CZ" dirty="0"/>
              <a:t>1. ČÁST: </a:t>
            </a:r>
          </a:p>
          <a:p>
            <a:pPr lvl="1"/>
            <a:r>
              <a:rPr lang="cs-CZ" dirty="0"/>
              <a:t>GEOGRAFICKÉ ROZDĚLENÍ DO 4. SKUPIN, KAŽDÝ TÝM USPOŘÁDÁ 1 TURNAJ PRO 3 TÝMY</a:t>
            </a:r>
          </a:p>
          <a:p>
            <a:pPr lvl="1"/>
            <a:r>
              <a:rPr lang="cs-CZ" dirty="0"/>
              <a:t>A – LBC, LET, MB</a:t>
            </a:r>
          </a:p>
          <a:p>
            <a:pPr lvl="1"/>
            <a:r>
              <a:rPr lang="cs-CZ" dirty="0"/>
              <a:t>B – SPA, HK, JIH</a:t>
            </a:r>
          </a:p>
          <a:p>
            <a:pPr lvl="1"/>
            <a:r>
              <a:rPr lang="cs-CZ" dirty="0"/>
              <a:t>C – PAR, SLA, KLA</a:t>
            </a:r>
          </a:p>
          <a:p>
            <a:pPr lvl="1"/>
            <a:r>
              <a:rPr lang="cs-CZ" dirty="0"/>
              <a:t>D – PILW, HVĚ, ČEB</a:t>
            </a:r>
          </a:p>
          <a:p>
            <a:pPr lvl="1"/>
            <a:r>
              <a:rPr lang="cs-CZ" dirty="0"/>
              <a:t>CELKEM 6 ZÁPASŮ</a:t>
            </a:r>
          </a:p>
          <a:p>
            <a:r>
              <a:rPr lang="cs-CZ" dirty="0"/>
              <a:t>2. ČÁST:</a:t>
            </a:r>
          </a:p>
          <a:p>
            <a:pPr lvl="1"/>
            <a:r>
              <a:rPr lang="cs-CZ" dirty="0"/>
              <a:t>SOUČET BODŮ ZE VŠECH UTKÁNÍ URČUJE POŘADÍ, KDY 3 TÝMY USPOŘAJÍ „PŘEKLENOVACÍ TURNAJ“</a:t>
            </a:r>
          </a:p>
          <a:p>
            <a:pPr lvl="1"/>
            <a:r>
              <a:rPr lang="cs-CZ" dirty="0"/>
              <a:t>1 – 1A, 1B, 1C, 1D</a:t>
            </a:r>
          </a:p>
          <a:p>
            <a:pPr lvl="1"/>
            <a:r>
              <a:rPr lang="cs-CZ" dirty="0"/>
              <a:t>2 – 2A, 2B, 2C, 2D</a:t>
            </a:r>
          </a:p>
          <a:p>
            <a:pPr lvl="1"/>
            <a:r>
              <a:rPr lang="cs-CZ" dirty="0"/>
              <a:t>3 – 3A, 3B, 3C, 3D</a:t>
            </a:r>
          </a:p>
          <a:p>
            <a:pPr lvl="1"/>
            <a:r>
              <a:rPr lang="cs-CZ" dirty="0"/>
              <a:t>CELKEM 3 ZÁPASY</a:t>
            </a:r>
          </a:p>
          <a:p>
            <a:r>
              <a:rPr lang="cs-CZ" dirty="0"/>
              <a:t>3. ČÁST:</a:t>
            </a:r>
          </a:p>
          <a:p>
            <a:pPr lvl="1"/>
            <a:r>
              <a:rPr lang="cs-CZ" dirty="0"/>
              <a:t>UTVOŘÍ SE NOVÉ SKUPINY DLE POŘADÍ Z „PŘEKLENOVACÍCH TURNAJŮ“ A KAŽDÝ TÝM USPOŘÁDÁ TURNAJ</a:t>
            </a:r>
          </a:p>
          <a:p>
            <a:pPr lvl="1"/>
            <a:r>
              <a:rPr lang="cs-CZ" dirty="0"/>
              <a:t>A – VÍTĚZ 1, VÍTĚZ 2, VÍTĚZ 3</a:t>
            </a:r>
          </a:p>
          <a:p>
            <a:pPr lvl="1"/>
            <a:r>
              <a:rPr lang="cs-CZ" dirty="0"/>
              <a:t>B – 2. MÍSTO 1, 2. MÍSTO 2, 2. MÍSTO 3</a:t>
            </a:r>
          </a:p>
          <a:p>
            <a:pPr lvl="1"/>
            <a:r>
              <a:rPr lang="cs-CZ" dirty="0"/>
              <a:t>C – 3. MÍSTO 1, 3. MÍSTO 2, 3. MÍSTO 3</a:t>
            </a:r>
          </a:p>
          <a:p>
            <a:pPr lvl="1"/>
            <a:r>
              <a:rPr lang="cs-CZ" dirty="0"/>
              <a:t>D – 4. MÍSTO 1, 4. MÍSTO 2, 4. MÍSTO 3</a:t>
            </a:r>
          </a:p>
          <a:p>
            <a:pPr lvl="1"/>
            <a:r>
              <a:rPr lang="cs-CZ" dirty="0"/>
              <a:t>CELKEM 6 ZÁPASŮ</a:t>
            </a:r>
          </a:p>
          <a:p>
            <a:r>
              <a:rPr lang="cs-CZ" dirty="0"/>
              <a:t>SUPERTURNAJ </a:t>
            </a:r>
          </a:p>
          <a:p>
            <a:pPr lvl="1"/>
            <a:r>
              <a:rPr lang="cs-CZ" dirty="0"/>
              <a:t>CELKEM MIN 5 ZÁPASŮ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9901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10AC12-1AFB-4264-A704-6D2794C8A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TECHNICKÉ NORMY 2009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A9079FA-A2A1-4F92-8219-9DDC7105D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POČET UTKÁNÍ V SOUTĚŽI: MINIMÁLNĚ 20</a:t>
            </a:r>
          </a:p>
          <a:p>
            <a:r>
              <a:rPr lang="cs-CZ" dirty="0"/>
              <a:t>HRAJE SE VELKÝ HOKEJ</a:t>
            </a:r>
          </a:p>
          <a:p>
            <a:r>
              <a:rPr lang="cs-CZ" dirty="0"/>
              <a:t>HRACÍ DOBA: 2x 20minut</a:t>
            </a:r>
          </a:p>
          <a:p>
            <a:r>
              <a:rPr lang="cs-CZ" dirty="0"/>
              <a:t>BODOVÁNÍ: KAŽDÝ POLOČAS ZVLÁŠŤ (VÝHRA = 2 BODY, REMÍZA = 1 BOD, PROHRA = 0 BODŮ)</a:t>
            </a:r>
          </a:p>
          <a:p>
            <a:r>
              <a:rPr lang="cs-CZ" dirty="0"/>
              <a:t>TRESTY: DLE PRAVIDEL LH (2, 5, 10 MINUT)</a:t>
            </a:r>
          </a:p>
          <a:p>
            <a:r>
              <a:rPr lang="cs-CZ" dirty="0"/>
              <a:t>STŘÍDÁNÍ: ZA HRY</a:t>
            </a:r>
          </a:p>
          <a:p>
            <a:r>
              <a:rPr lang="cs-CZ" dirty="0"/>
              <a:t>MINIMÁLNÍ POČET HRÁČŮ: 10+1</a:t>
            </a:r>
          </a:p>
          <a:p>
            <a:r>
              <a:rPr lang="cs-CZ" dirty="0"/>
              <a:t>SOUTĚŽ JE ORGANIZOVÁNA BEZ STARTOVNÉHO, KAŽDÝ TÝM POŘÁDÁ 2-3 TURNAJE V SEZONĚ, STARTOVNÉ BUDE VYBÍRÁNO POUZE </a:t>
            </a:r>
            <a:r>
              <a:rPr lang="cs-CZ"/>
              <a:t>NA „PŘEKLENOVACÍ TURNAJ“ A SUPERTURNAJ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68214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F10932-8E54-4E64-BF05-CEF93B6C0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TERMÍNOVÁ LISTINA 2009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0514C29-D988-4874-9262-37033AF8C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1. KOLO					9.-15. 9. 2019</a:t>
            </a:r>
          </a:p>
          <a:p>
            <a:r>
              <a:rPr lang="cs-CZ" dirty="0"/>
              <a:t>2. KOLO					7.-13. 9. 2019</a:t>
            </a:r>
          </a:p>
          <a:p>
            <a:r>
              <a:rPr lang="cs-CZ" dirty="0"/>
              <a:t>3. KOLO					11.-17. 11. 2019</a:t>
            </a:r>
          </a:p>
          <a:p>
            <a:r>
              <a:rPr lang="cs-CZ" dirty="0"/>
              <a:t>ROZDĚLOVACÍ TURNAJ		20. 12. 2019 (LIBEREC, PILSEN WOLVES, ???)</a:t>
            </a:r>
          </a:p>
          <a:p>
            <a:r>
              <a:rPr lang="cs-CZ" dirty="0"/>
              <a:t>4. KOLO					6.-12. 1. 2020</a:t>
            </a:r>
          </a:p>
          <a:p>
            <a:r>
              <a:rPr lang="cs-CZ" dirty="0"/>
              <a:t>5. KOLO					2.-8. 3. 2020</a:t>
            </a:r>
          </a:p>
          <a:p>
            <a:r>
              <a:rPr lang="cs-CZ" dirty="0"/>
              <a:t>6. KOLO					27.-29. 3. 2020</a:t>
            </a:r>
          </a:p>
          <a:p>
            <a:r>
              <a:rPr lang="cs-CZ" dirty="0"/>
              <a:t>SUPERTURNAJ				27.-29. 3. 2020	</a:t>
            </a:r>
          </a:p>
        </p:txBody>
      </p:sp>
    </p:spTree>
    <p:extLst>
      <p:ext uri="{BB962C8B-B14F-4D97-AF65-F5344CB8AC3E}">
        <p14:creationId xmlns:p14="http://schemas.microsoft.com/office/powerpoint/2010/main" val="3144512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FC35F1-E71A-4985-A157-E1FB0200C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53819"/>
            <a:ext cx="10058400" cy="1371600"/>
          </a:xfrm>
        </p:spPr>
        <p:txBody>
          <a:bodyPr/>
          <a:lstStyle/>
          <a:p>
            <a:r>
              <a:rPr lang="cs-CZ" dirty="0">
                <a:solidFill>
                  <a:srgbClr val="FF0000"/>
                </a:solidFill>
              </a:rPr>
              <a:t>JMÉNO PARTNERA</a:t>
            </a:r>
            <a:r>
              <a:rPr lang="cs-CZ" dirty="0"/>
              <a:t> LIGA 2010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A96055-53C0-4255-93D0-17E9730CC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92785"/>
            <a:ext cx="10058400" cy="4434662"/>
          </a:xfrm>
        </p:spPr>
        <p:txBody>
          <a:bodyPr/>
          <a:lstStyle/>
          <a:p>
            <a:r>
              <a:rPr lang="cs-CZ" dirty="0"/>
              <a:t>1.  ČÁST:</a:t>
            </a:r>
          </a:p>
          <a:p>
            <a:pPr lvl="1"/>
            <a:r>
              <a:rPr lang="cs-CZ" dirty="0"/>
              <a:t>4 TURNAJE, V RÁMCI SKUPINY, POŘÁDÁ KAŽDÝ TÝM 1 TURNAJ</a:t>
            </a:r>
          </a:p>
          <a:p>
            <a:pPr lvl="1"/>
            <a:r>
              <a:rPr lang="cs-CZ" dirty="0"/>
              <a:t>3 SKUPINY PO 4 TÝMECH</a:t>
            </a:r>
          </a:p>
          <a:p>
            <a:pPr lvl="2"/>
            <a:r>
              <a:rPr lang="cs-CZ" dirty="0"/>
              <a:t>SKUPINA A – A1, A2, A3, A4</a:t>
            </a:r>
          </a:p>
          <a:p>
            <a:pPr lvl="2"/>
            <a:r>
              <a:rPr lang="cs-CZ" dirty="0"/>
              <a:t>SKUPINA B – B1, B2, B3, B4</a:t>
            </a:r>
          </a:p>
          <a:p>
            <a:pPr lvl="2"/>
            <a:r>
              <a:rPr lang="cs-CZ" dirty="0"/>
              <a:t>SKUPINA C – C1, C2, C3, C4</a:t>
            </a:r>
          </a:p>
          <a:p>
            <a:pPr lvl="1"/>
            <a:r>
              <a:rPr lang="cs-CZ" dirty="0"/>
              <a:t>CELKEM 12 ZÁPASŮ</a:t>
            </a:r>
          </a:p>
          <a:p>
            <a:pPr marL="274320" lvl="1" indent="0">
              <a:buNone/>
            </a:pPr>
            <a:endParaRPr lang="cs-CZ" dirty="0"/>
          </a:p>
          <a:p>
            <a:r>
              <a:rPr lang="cs-CZ" dirty="0"/>
              <a:t>SUPERTURNAJ</a:t>
            </a:r>
          </a:p>
        </p:txBody>
      </p:sp>
    </p:spTree>
    <p:extLst>
      <p:ext uri="{BB962C8B-B14F-4D97-AF65-F5344CB8AC3E}">
        <p14:creationId xmlns:p14="http://schemas.microsoft.com/office/powerpoint/2010/main" val="1322655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4D1552-75BA-4800-8E07-0D4A074F9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TECHNICKÉ NORMY 2010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E01A1D2-771C-4372-AC0D-780A563E2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POČET UTKÁNÍ V SOUTĚŽI: 12 + SUPERTURNAJ</a:t>
            </a:r>
          </a:p>
          <a:p>
            <a:r>
              <a:rPr lang="cs-CZ" dirty="0"/>
              <a:t>HRAJE SE HOKEJ NA PŮLKY S ROZDĚLENÍM NA ČERVENÉ ČÁŘE, 4 NA 4</a:t>
            </a:r>
          </a:p>
          <a:p>
            <a:r>
              <a:rPr lang="cs-CZ" dirty="0"/>
              <a:t>HRACÍ DOBA: 2x 20minut</a:t>
            </a:r>
          </a:p>
          <a:p>
            <a:r>
              <a:rPr lang="cs-CZ" dirty="0"/>
              <a:t>BODOVÁNÍ: KAŽDÝ POLOČAS ZVLÁŠŤ (VÝHRA = 2 BODY, REMÍZA = 1 BOD, PROHRA = 0 BODŮ)</a:t>
            </a:r>
          </a:p>
          <a:p>
            <a:r>
              <a:rPr lang="cs-CZ" dirty="0"/>
              <a:t>TRESTY: DLE PRAVIDEL MINIHOKEJE</a:t>
            </a:r>
          </a:p>
          <a:p>
            <a:r>
              <a:rPr lang="cs-CZ" dirty="0"/>
              <a:t>STŘÍDÁNÍ: PO 1 MINUTĚ</a:t>
            </a:r>
          </a:p>
          <a:p>
            <a:r>
              <a:rPr lang="cs-CZ" dirty="0"/>
              <a:t>MINIMÁLNÍ POČET HRÁČŮ: 8+1</a:t>
            </a:r>
          </a:p>
          <a:p>
            <a:r>
              <a:rPr lang="cs-CZ" dirty="0"/>
              <a:t>SOUTĚŽ JE ORGANIZOVÁNA BEZ STARTOVNÉHO, KAŽDÝ TÝM POŘÁDÁ 2-3 TURNAJE V SEZONĚ, STARTOVNÉ BUDE VYBÍRÁNO POUZE NA SUPERTURNAJ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0046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F702B5-4D24-4F7D-9E6C-C7EF47EA4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TERMÍNOVÁ LISTINA 2010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05FB58-FE81-4437-826A-0D6BF5583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1. KOLO				ZÁŘÍ 2019</a:t>
            </a:r>
          </a:p>
          <a:p>
            <a:r>
              <a:rPr lang="cs-CZ" dirty="0"/>
              <a:t>2. KOLO				ŘÍJEN 2019</a:t>
            </a:r>
          </a:p>
          <a:p>
            <a:r>
              <a:rPr lang="cs-CZ" dirty="0"/>
              <a:t>3. KOLO				LISTOPAD 2019</a:t>
            </a:r>
          </a:p>
          <a:p>
            <a:r>
              <a:rPr lang="cs-CZ" dirty="0"/>
              <a:t>4. KOLO				PROSINEC 2019</a:t>
            </a:r>
          </a:p>
          <a:p>
            <a:endParaRPr lang="cs-CZ" dirty="0"/>
          </a:p>
          <a:p>
            <a:r>
              <a:rPr lang="cs-CZ" dirty="0"/>
              <a:t>SUPERTURNAJ			LEDEN-ÚNOR		LIBEREC</a:t>
            </a:r>
          </a:p>
        </p:txBody>
      </p:sp>
    </p:spTree>
    <p:extLst>
      <p:ext uri="{BB962C8B-B14F-4D97-AF65-F5344CB8AC3E}">
        <p14:creationId xmlns:p14="http://schemas.microsoft.com/office/powerpoint/2010/main" val="3646139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364DEB-9DE3-44D5-B7AD-96D927B98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SLOVO ZÁVĚREM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01CF731-5398-4C5B-B771-9C23F4172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623" y="1686756"/>
            <a:ext cx="8664606" cy="4811697"/>
          </a:xfrm>
        </p:spPr>
        <p:txBody>
          <a:bodyPr>
            <a:normAutofit/>
          </a:bodyPr>
          <a:lstStyle/>
          <a:p>
            <a:r>
              <a:rPr lang="cs-CZ" dirty="0"/>
              <a:t>POZITIVNÍ NEBO NEGATIVNÍ VYJÁDŘENÍ K ÚČASTI V SOUTĚŽI POSÍLEJTE PROSÍM OBRATEM</a:t>
            </a:r>
          </a:p>
          <a:p>
            <a:r>
              <a:rPr lang="cs-CZ" dirty="0"/>
              <a:t>VZHEDEM K ČASOVÉ NÁROČNOSTI VŠECH UTKÁNÍCH HRANÝCH NA VAŠICH ZS, VOLÍME PRO NOVÝ ROČNÍK BÝVALÉ MALÉ LIGY TURNAJOVÝ SYSTÉM</a:t>
            </a:r>
          </a:p>
          <a:p>
            <a:r>
              <a:rPr lang="cs-CZ" dirty="0"/>
              <a:t>DÍKY TURNAJOVÉMU SYSTÉMU MŮŽEME HRÁT V DELŠÍCH DOJEZDOVÝCH VZDÁLENOSTECH</a:t>
            </a:r>
          </a:p>
          <a:p>
            <a:r>
              <a:rPr lang="cs-CZ" dirty="0"/>
              <a:t>VĚŘÍM, ŽE KAŽDÝ BUDE OCHOTEN PŘIJET I VE VŠEDNÍ DEN, DLE VZORU DTS</a:t>
            </a:r>
          </a:p>
          <a:p>
            <a:r>
              <a:rPr lang="cs-CZ" dirty="0"/>
              <a:t>POJĎME SPOLU HRÁT VYROVNANÉ ZÁPASY, ABYCHOM NAŠE DĚTI POSUNULI ZASE O KUS DÁLE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sz="1400" dirty="0"/>
              <a:t>		</a:t>
            </a:r>
            <a:r>
              <a:rPr lang="cs-CZ" sz="1400" b="1" dirty="0"/>
              <a:t>LIBOR DANĚK </a:t>
            </a:r>
            <a:r>
              <a:rPr lang="cs-CZ" sz="1400" dirty="0"/>
              <a:t>– SPORTOVNÍ SEKRETÁŘ MLÁDEŽE BÍLÍ TYGŘI LIBEREC (ZAKLADATEL MALÉ LIGY)</a:t>
            </a:r>
          </a:p>
        </p:txBody>
      </p:sp>
    </p:spTree>
    <p:extLst>
      <p:ext uri="{BB962C8B-B14F-4D97-AF65-F5344CB8AC3E}">
        <p14:creationId xmlns:p14="http://schemas.microsoft.com/office/powerpoint/2010/main" val="4214823074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5887CA9A7314E4386191F23377A71F0" ma:contentTypeVersion="8" ma:contentTypeDescription="Vytvoří nový dokument" ma:contentTypeScope="" ma:versionID="94f1f621f101cd0fbd37ac44bf2c59b6">
  <xsd:schema xmlns:xsd="http://www.w3.org/2001/XMLSchema" xmlns:xs="http://www.w3.org/2001/XMLSchema" xmlns:p="http://schemas.microsoft.com/office/2006/metadata/properties" xmlns:ns3="ab583b12-8c17-455f-bc72-7b426a84013e" targetNamespace="http://schemas.microsoft.com/office/2006/metadata/properties" ma:root="true" ma:fieldsID="40a0175aa8be9275432eba41a0f65f07" ns3:_="">
    <xsd:import namespace="ab583b12-8c17-455f-bc72-7b426a84013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83b12-8c17-455f-bc72-7b426a8401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D57682-F4D8-400D-91B1-EE466A10C4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90EE1F-528A-4A88-96DA-0B08C3E6A0A0}">
  <ds:schemaRefs>
    <ds:schemaRef ds:uri="ab583b12-8c17-455f-bc72-7b426a84013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768E0B0-2143-4054-B394-F4BCC365D2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583b12-8c17-455f-bc72-7b426a8401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279</TotalTime>
  <Words>635</Words>
  <Application>Microsoft Office PowerPoint</Application>
  <PresentationFormat>Širokoúhlá obrazovka</PresentationFormat>
  <Paragraphs>91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Fazeta</vt:lpstr>
      <vt:lpstr>JMÉNO PARTNERA</vt:lpstr>
      <vt:lpstr>ORGANIZACE</vt:lpstr>
      <vt:lpstr>SMYSL LIGY A PODMÍNKY ÚČASTI</vt:lpstr>
      <vt:lpstr>JMÉNO PARTNERA LIGA 2009</vt:lpstr>
      <vt:lpstr>TECHNICKÉ NORMY 2009</vt:lpstr>
      <vt:lpstr>TERMÍNOVÁ LISTINA 2009</vt:lpstr>
      <vt:lpstr>JMÉNO PARTNERA LIGA 2010</vt:lpstr>
      <vt:lpstr>TECHNICKÉ NORMY 2010</vt:lpstr>
      <vt:lpstr>TERMÍNOVÁ LISTINA 2010</vt:lpstr>
      <vt:lpstr>SLOVO ZÁVĚREM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JMÉNO PARTNERA</dc:title>
  <dc:creator>Libor Daněk</dc:creator>
  <cp:lastModifiedBy>Letenky</cp:lastModifiedBy>
  <cp:revision>9</cp:revision>
  <cp:lastPrinted>2019-08-06T11:14:41Z</cp:lastPrinted>
  <dcterms:created xsi:type="dcterms:W3CDTF">2019-08-06T10:11:50Z</dcterms:created>
  <dcterms:modified xsi:type="dcterms:W3CDTF">2019-08-22T07:29:25Z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0x010100C5887CA9A7314E4386191F23377A71F0</vt:lpwstr>
  </property>
</Properties>
</file>